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7" r:id="rId3"/>
    <p:sldId id="269" r:id="rId4"/>
    <p:sldId id="274" r:id="rId5"/>
    <p:sldId id="271" r:id="rId6"/>
    <p:sldId id="276" r:id="rId7"/>
    <p:sldId id="272" r:id="rId8"/>
    <p:sldId id="258" r:id="rId9"/>
    <p:sldId id="259" r:id="rId10"/>
    <p:sldId id="260" r:id="rId11"/>
    <p:sldId id="275" r:id="rId12"/>
    <p:sldId id="262" r:id="rId13"/>
    <p:sldId id="263" r:id="rId14"/>
    <p:sldId id="264" r:id="rId15"/>
    <p:sldId id="265" r:id="rId16"/>
    <p:sldId id="266" r:id="rId17"/>
    <p:sldId id="278" r:id="rId18"/>
    <p:sldId id="277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1"/>
    <p:restoredTop sz="94651"/>
  </p:normalViewPr>
  <p:slideViewPr>
    <p:cSldViewPr snapToGrid="0" snapToObjects="1">
      <p:cViewPr varScale="1">
        <p:scale>
          <a:sx n="164" d="100"/>
          <a:sy n="164" d="100"/>
        </p:scale>
        <p:origin x="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2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tendrasb24/Carry_Lookahead_Adder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edia.geeksforgeeks.org/wp-content/uploads/20190824181600/dig5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000" dirty="0" err="1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Nazım</a:t>
            </a:r>
            <a:r>
              <a:rPr lang="en-US" sz="10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00" dirty="0" err="1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Görkem</a:t>
            </a:r>
            <a:r>
              <a:rPr lang="en-US" sz="10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ALPYILDIZ (21793608)</a:t>
            </a:r>
            <a:endParaRPr lang="en-US" sz="10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7ADFA-9811-4904-9778-3E8B386928EE}"/>
              </a:ext>
            </a:extLst>
          </p:cNvPr>
          <p:cNvSpPr txBox="1"/>
          <p:nvPr/>
        </p:nvSpPr>
        <p:spPr>
          <a:xfrm>
            <a:off x="875944" y="286989"/>
            <a:ext cx="7392112" cy="45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Chip Area</a:t>
            </a:r>
            <a:endParaRPr lang="en-TR" sz="1600" b="1" kern="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4,040,400 * (.180 µm)^2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130,908.96 sq. µm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Transistor Count</a:t>
            </a:r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𝑖𝑛𝑣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𝑛𝑎𝑛𝑑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=4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𝑥𝑜𝑟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=12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 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LCU Modules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1=2(4)+2=10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2=4(4)+2(2)=20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3=6(4)+3(2)=30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𝑃𝐺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4=8+2=10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4-bit CLA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−4)=4(30)+10+20+2(30)+10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−4)=220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25909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5B043-2312-D793-0A50-F4D447BE6740}"/>
              </a:ext>
            </a:extLst>
          </p:cNvPr>
          <p:cNvSpPr txBox="1"/>
          <p:nvPr/>
        </p:nvSpPr>
        <p:spPr>
          <a:xfrm>
            <a:off x="3889762" y="60906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24C7B-A9AE-2292-66D9-BCE9B5DD1598}"/>
              </a:ext>
            </a:extLst>
          </p:cNvPr>
          <p:cNvSpPr txBox="1"/>
          <p:nvPr/>
        </p:nvSpPr>
        <p:spPr>
          <a:xfrm>
            <a:off x="364210" y="1567955"/>
            <a:ext cx="73771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0" i="0" dirty="0">
                <a:solidFill>
                  <a:srgbClr val="C8C3BC"/>
                </a:solidFill>
                <a:effectLst/>
                <a:latin typeface="HelveticaNeue Regular"/>
              </a:rPr>
              <a:t>J. Miao and S. Li, "A novel implementation of 4-bit carry look-ahead adder," </a:t>
            </a:r>
            <a:r>
              <a:rPr lang="en-US" b="0" i="1" dirty="0">
                <a:solidFill>
                  <a:srgbClr val="C8C3BC"/>
                </a:solidFill>
                <a:effectLst/>
                <a:latin typeface="HelveticaNeue Regular"/>
              </a:rPr>
              <a:t>2017 International Conference on Electron Devices and Solid-State Circuits (EDSSC)</a:t>
            </a:r>
            <a:r>
              <a:rPr lang="en-US" b="0" i="0" dirty="0">
                <a:solidFill>
                  <a:srgbClr val="C8C3BC"/>
                </a:solidFill>
                <a:effectLst/>
                <a:latin typeface="HelveticaNeue Regular"/>
              </a:rPr>
              <a:t>, Hsinchu, Taiwan, 2017, pp. 1-2, </a:t>
            </a:r>
            <a:r>
              <a:rPr lang="en-US" b="0" i="0" dirty="0" err="1">
                <a:solidFill>
                  <a:srgbClr val="C8C3BC"/>
                </a:solidFill>
                <a:effectLst/>
                <a:latin typeface="HelveticaNeue Regular"/>
              </a:rPr>
              <a:t>doi</a:t>
            </a:r>
            <a:r>
              <a:rPr lang="en-US" b="0" i="0" dirty="0">
                <a:solidFill>
                  <a:srgbClr val="C8C3BC"/>
                </a:solidFill>
                <a:effectLst/>
                <a:latin typeface="HelveticaNeue Regular"/>
              </a:rPr>
              <a:t>: 10.1109/EDSSC.2017.8126457.</a:t>
            </a:r>
          </a:p>
          <a:p>
            <a:pPr marL="342900" indent="-342900" algn="just">
              <a:buAutoNum type="arabicPeriod"/>
            </a:pPr>
            <a:r>
              <a:rPr lang="en-US" dirty="0">
                <a:hlinkClick r:id="rId2"/>
              </a:rPr>
              <a:t>https://github.com/jitendrasb24/Carry_Lookahead_Adder</a:t>
            </a:r>
            <a:r>
              <a:rPr lang="en-US" dirty="0"/>
              <a:t> (Access Date: Apr 15, 24.)</a:t>
            </a:r>
            <a:endParaRPr lang="en-US" dirty="0">
              <a:solidFill>
                <a:srgbClr val="C8C3BC"/>
              </a:solidFill>
              <a:latin typeface="HelveticaNeue Regular"/>
            </a:endParaRPr>
          </a:p>
          <a:p>
            <a:pPr marL="342900" indent="-342900" algn="just">
              <a:buAutoNum type="arabicPeriod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25899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hat bubbles with letters and a letter&#10;&#10;Description automatically generated">
            <a:extLst>
              <a:ext uri="{FF2B5EF4-FFF2-40B4-BE49-F238E27FC236}">
                <a16:creationId xmlns:a16="http://schemas.microsoft.com/office/drawing/2014/main" id="{7D00CFFB-EFAF-CD41-1B6D-1AC198FE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49" y="482599"/>
            <a:ext cx="41783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6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008760A-D633-3A98-F2CF-B9F104EE0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359" b="-1"/>
          <a:stretch>
            <a:fillRect/>
          </a:stretch>
        </p:blipFill>
        <p:spPr bwMode="auto">
          <a:xfrm>
            <a:off x="20" y="962"/>
            <a:ext cx="9143980" cy="47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4ED9E34-773F-3987-7065-6530F30C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64" y="878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69EFB-5AF9-B990-99B1-3BDE6CF19DAC}"/>
              </a:ext>
            </a:extLst>
          </p:cNvPr>
          <p:cNvSpPr txBox="1"/>
          <p:nvPr/>
        </p:nvSpPr>
        <p:spPr>
          <a:xfrm>
            <a:off x="7737846" y="4796727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</a:t>
            </a:r>
            <a:r>
              <a:rPr lang="en-TR" sz="1100" dirty="0"/>
              <a:t>eeksforgeeks.com</a:t>
            </a:r>
          </a:p>
        </p:txBody>
      </p:sp>
    </p:spTree>
    <p:extLst>
      <p:ext uri="{BB962C8B-B14F-4D97-AF65-F5344CB8AC3E}">
        <p14:creationId xmlns:p14="http://schemas.microsoft.com/office/powerpoint/2010/main" val="18303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E7741-D75B-7BF9-A90C-6418EBC3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2400" cy="4888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D14C2-D293-9178-8C00-B21946C476B9}"/>
              </a:ext>
            </a:extLst>
          </p:cNvPr>
          <p:cNvSpPr txBox="1"/>
          <p:nvPr/>
        </p:nvSpPr>
        <p:spPr>
          <a:xfrm>
            <a:off x="0" y="4881890"/>
            <a:ext cx="82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ieeexplore.ieee.org</a:t>
            </a:r>
            <a:r>
              <a:rPr lang="en-US" sz="1050" dirty="0"/>
              <a:t>/stamp/</a:t>
            </a:r>
            <a:r>
              <a:rPr lang="en-US" sz="1050" dirty="0" err="1"/>
              <a:t>stamp.jsp?tp</a:t>
            </a:r>
            <a:r>
              <a:rPr lang="en-US" sz="1050" dirty="0"/>
              <a:t>=&amp;</a:t>
            </a:r>
            <a:r>
              <a:rPr lang="en-US" sz="1050" dirty="0" err="1"/>
              <a:t>arnumber</a:t>
            </a:r>
            <a:r>
              <a:rPr lang="en-US" sz="1050" dirty="0"/>
              <a:t>=8126457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404436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231</Words>
  <Application>Microsoft Macintosh PowerPoint</Application>
  <PresentationFormat>On-screen Show (16:9)</PresentationFormat>
  <Paragraphs>38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Cambria Math</vt:lpstr>
      <vt:lpstr>Courier New</vt:lpstr>
      <vt:lpstr>HelveticaNeue Regular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8</cp:revision>
  <dcterms:created xsi:type="dcterms:W3CDTF">2024-04-16T20:29:58Z</dcterms:created>
  <dcterms:modified xsi:type="dcterms:W3CDTF">2024-04-17T18:43:49Z</dcterms:modified>
</cp:coreProperties>
</file>